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1" r:id="rId2"/>
  </p:sldMasterIdLst>
  <p:notesMasterIdLst>
    <p:notesMasterId r:id="rId16"/>
  </p:notesMasterIdLst>
  <p:handoutMasterIdLst>
    <p:handoutMasterId r:id="rId17"/>
  </p:handoutMasterIdLst>
  <p:sldIdLst>
    <p:sldId id="271" r:id="rId3"/>
    <p:sldId id="269" r:id="rId4"/>
    <p:sldId id="272" r:id="rId5"/>
    <p:sldId id="273" r:id="rId6"/>
    <p:sldId id="275" r:id="rId7"/>
    <p:sldId id="276" r:id="rId8"/>
    <p:sldId id="280" r:id="rId9"/>
    <p:sldId id="281" r:id="rId10"/>
    <p:sldId id="282" r:id="rId11"/>
    <p:sldId id="279" r:id="rId12"/>
    <p:sldId id="283" r:id="rId13"/>
    <p:sldId id="286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6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F4E22-E98E-4F6B-977F-447F402EDE8D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C7F4F-41CA-4B09-9309-82952A67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43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AA3D-838A-4524-93AE-BB6F4B6FC72A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45297-9661-4111-AC4D-7C1869DF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4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5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5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2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8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5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0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8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DBBA-1787-4CE6-B7BF-1BA9AA2D12C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5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2DBBA-1787-4CE6-B7BF-1BA9AA2D12C8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B8604-3E91-4806-A5CC-428F0C480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3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12192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5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3" y="175492"/>
            <a:ext cx="1449532" cy="14495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3255" y="175492"/>
            <a:ext cx="5387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Repix: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Examples of My Digital Art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565557" y="1882345"/>
            <a:ext cx="4456670" cy="3342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4" y="1882345"/>
            <a:ext cx="4456671" cy="3342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4443" y="5478162"/>
            <a:ext cx="5511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Original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9125" y="5457455"/>
            <a:ext cx="2652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After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Repix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07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3" y="175492"/>
            <a:ext cx="1449532" cy="14495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71" y="834081"/>
            <a:ext cx="5414318" cy="5414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2" y="2010033"/>
            <a:ext cx="3982994" cy="3982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489" y="5993027"/>
            <a:ext cx="3393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</a:t>
            </a:r>
            <a:r>
              <a:rPr lang="en-US" sz="4000" dirty="0" smtClean="0">
                <a:solidFill>
                  <a:schemeClr val="bg1"/>
                </a:solidFill>
              </a:rPr>
              <a:t>riginal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7621" y="6150114"/>
            <a:ext cx="2425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After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Repix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23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3" y="175492"/>
            <a:ext cx="1449532" cy="14495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55" y="273738"/>
            <a:ext cx="7322524" cy="4118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5" y="3873329"/>
            <a:ext cx="4646141" cy="26134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8054" y="3165443"/>
            <a:ext cx="25043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Original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0960" y="4377891"/>
            <a:ext cx="2949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After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Repix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08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3" y="175492"/>
            <a:ext cx="1449532" cy="14495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73794" y="1128584"/>
            <a:ext cx="1097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THE END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0665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Photo 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diting Apps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Ashlyn Hoffmann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27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7716">
            <a:off x="572655" y="716396"/>
            <a:ext cx="28575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1055" y="73892"/>
            <a:ext cx="69826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Britannic Bold" panose="020B0903060703020204" pitchFamily="34" charset="0"/>
              </a:rPr>
              <a:t>Repix</a:t>
            </a:r>
            <a:endParaRPr lang="en-US" sz="8800" dirty="0">
              <a:latin typeface="Britannic Bold" panose="020B09030607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9120" y="1644024"/>
            <a:ext cx="50061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-Repix is a free photo editing app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-You have to have an Android device to run Repix.</a:t>
            </a:r>
          </a:p>
          <a:p>
            <a:endParaRPr lang="en-US" sz="2800" dirty="0"/>
          </a:p>
          <a:p>
            <a:r>
              <a:rPr lang="en-US" sz="2800" dirty="0" smtClean="0"/>
              <a:t>-15 million downloads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283200" y="2088702"/>
            <a:ext cx="4100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~The full version costs $1.99</a:t>
            </a:r>
          </a:p>
          <a:p>
            <a:endParaRPr lang="en-US" dirty="0" smtClean="0"/>
          </a:p>
          <a:p>
            <a:r>
              <a:rPr lang="en-US" dirty="0" smtClean="0"/>
              <a:t>~There are in app purchases to get special brushes, frames, and filters ($.99 each)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2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4838" y="175492"/>
            <a:ext cx="4913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Repix: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Informational Websites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3" y="175492"/>
            <a:ext cx="1449532" cy="14495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88042" y="3169413"/>
            <a:ext cx="2972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www.androidtapp.com</a:t>
            </a:r>
            <a:r>
              <a:rPr lang="en-US" i="1" dirty="0"/>
              <a:t>/</a:t>
            </a:r>
            <a:r>
              <a:rPr lang="en-US" b="1" i="1" dirty="0"/>
              <a:t>repix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88042" y="18878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/>
              <a:t>www.amazon.com/Sumoing-Repix-Full-Version/dp/B00G5AVM3S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88042" y="4173931"/>
            <a:ext cx="4148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www.148apps.com/reviews/repix-review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548583" y="5178449"/>
            <a:ext cx="2603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sumoing.com/apps/</a:t>
            </a:r>
            <a:r>
              <a:rPr lang="en-US" b="1" i="1" dirty="0" err="1"/>
              <a:t>repix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8270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3" y="175492"/>
            <a:ext cx="1449532" cy="1449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15" y="2230580"/>
            <a:ext cx="1324912" cy="9328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50327" y="2230580"/>
            <a:ext cx="4076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www.youtube.com/watch?v=xjZzbDl_p</a:t>
            </a:r>
            <a:r>
              <a:rPr lang="en-US" b="1" i="1" dirty="0"/>
              <a:t>-I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375727" y="2789501"/>
            <a:ext cx="4296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www.youtube.com/watch?v=wqJpH5ZJXyk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3255" y="175492"/>
            <a:ext cx="5255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Repix: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Tutorials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5415" y="33484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b="1" i="1" dirty="0">
                <a:solidFill>
                  <a:schemeClr val="bg1"/>
                </a:solidFill>
              </a:rPr>
              <a:t>www.bing.com/videos/search?q=youtube+repix+tutorials&amp;qpvt=youtube.com%2fRepix+tutorials&amp;FORM=VDRE#view=detail&amp;mid=114A2589B3AEA1EE6172114A2589B3AEA1EE6172</a:t>
            </a:r>
          </a:p>
        </p:txBody>
      </p:sp>
    </p:spTree>
    <p:extLst>
      <p:ext uri="{BB962C8B-B14F-4D97-AF65-F5344CB8AC3E}">
        <p14:creationId xmlns:p14="http://schemas.microsoft.com/office/powerpoint/2010/main" val="2823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3" y="175492"/>
            <a:ext cx="1449532" cy="1449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3255" y="175492"/>
            <a:ext cx="5440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Repix:</a:t>
            </a:r>
          </a:p>
          <a:p>
            <a:r>
              <a:rPr lang="en-US" sz="3200" dirty="0" smtClean="0"/>
              <a:t>Examples of </a:t>
            </a:r>
            <a:r>
              <a:rPr lang="en-US" sz="3200" dirty="0" smtClean="0"/>
              <a:t>Others </a:t>
            </a:r>
            <a:r>
              <a:rPr lang="en-US" sz="3200" dirty="0" smtClean="0"/>
              <a:t>Digital </a:t>
            </a:r>
            <a:r>
              <a:rPr lang="en-US" sz="3200" dirty="0" smtClean="0"/>
              <a:t>Art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196" y="1553174"/>
            <a:ext cx="8975124" cy="396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26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3" y="175492"/>
            <a:ext cx="1449532" cy="1449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8" y="1968842"/>
            <a:ext cx="4374294" cy="4374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31" y="477201"/>
            <a:ext cx="5635472" cy="42266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26659" y="5082746"/>
            <a:ext cx="466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image shows of some of the different effects to these lamp posts.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4790" y="900258"/>
            <a:ext cx="2512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person printed off a piece of their work and stuck it to a slab of wood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46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3" y="175492"/>
            <a:ext cx="1449532" cy="1449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228" y="1725137"/>
            <a:ext cx="4703804" cy="3975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4" y="1725138"/>
            <a:ext cx="6003714" cy="39807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4887" y="5701057"/>
            <a:ext cx="354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Starting image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2422" y="5701057"/>
            <a:ext cx="2471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Edited image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601" y="5701057"/>
            <a:ext cx="297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 edited image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3" y="175492"/>
            <a:ext cx="1449532" cy="1449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0949"/>
            <a:ext cx="5574545" cy="4197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78" y="0"/>
            <a:ext cx="5408565" cy="392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57CA36-13AE-4B4A-9E0A-E5DBD709B1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Britannic Bold</vt:lpstr>
      <vt:lpstr>Calibri</vt:lpstr>
      <vt:lpstr>Calibri Light</vt:lpstr>
      <vt:lpstr>Office Theme</vt:lpstr>
      <vt:lpstr>PowerPoint Presentation</vt:lpstr>
      <vt:lpstr>Photo Editing Apps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2015-09-02T17:56:43Z</dcterms:created>
  <dcterms:modified xsi:type="dcterms:W3CDTF">2015-09-09T18:31:12Z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TC034605269991</vt:lpwstr>
  </property>
</Properties>
</file>